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418" r:id="rId3"/>
    <p:sldId id="417" r:id="rId4"/>
    <p:sldId id="419" r:id="rId5"/>
    <p:sldId id="420" r:id="rId6"/>
    <p:sldId id="427" r:id="rId7"/>
    <p:sldId id="421" r:id="rId8"/>
    <p:sldId id="422" r:id="rId9"/>
    <p:sldId id="424" r:id="rId10"/>
    <p:sldId id="425" r:id="rId11"/>
    <p:sldId id="426" r:id="rId12"/>
    <p:sldId id="401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BB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fs.znanio.ru/d5af0e/70/fa/1949afee1310adf77d8df521de88a89987.jpg" TargetMode="External"/><Relationship Id="rId13" Type="http://schemas.openxmlformats.org/officeDocument/2006/relationships/hyperlink" Target="https://sun9-88.userapi.com/impg/76Bwyk2tTmjxLbPHExAfZM_PS-XLtpbtLvVHmg/jf4pe4A5O5Y.jpg?size=804x804&amp;quality=96&amp;sign=a866c8ed850bdd257f990be1fa7556f8&amp;c_uniq_tag=cSqCtMpw6Io2mO8vdS3QlLOSDXldQa6g3oXfedqVrBA&amp;type=album" TargetMode="External"/><Relationship Id="rId18" Type="http://schemas.openxmlformats.org/officeDocument/2006/relationships/hyperlink" Target="https://avatars.mds.yandex.net/i?id=e52662cb21a7911fc115eb04f63b678b_l-3311063-images-thumbs&amp;ref=rim&amp;n=13&amp;w=746&amp;h=951" TargetMode="External"/><Relationship Id="rId3" Type="http://schemas.openxmlformats.org/officeDocument/2006/relationships/hyperlink" Target="https://watermark.lovepik.com/photo/40244/4071.jpg_wh1200.jpg" TargetMode="External"/><Relationship Id="rId7" Type="http://schemas.openxmlformats.org/officeDocument/2006/relationships/hyperlink" Target="https://vospitatel.online/storage/app/docs/119/250/000/119250/62119c585512b725174237.jpg" TargetMode="External"/><Relationship Id="rId12" Type="http://schemas.openxmlformats.org/officeDocument/2006/relationships/hyperlink" Target="https://chistka-mebeli.ru/articles/images/11-07-2019-2.jpg" TargetMode="External"/><Relationship Id="rId17" Type="http://schemas.openxmlformats.org/officeDocument/2006/relationships/hyperlink" Target="https://ultralinzi.by/upload/4Qs9LA3g.png" TargetMode="External"/><Relationship Id="rId2" Type="http://schemas.openxmlformats.org/officeDocument/2006/relationships/hyperlink" Target="https://www.downloadclipart.net/large/4269-ambox-blue-question-design.png" TargetMode="External"/><Relationship Id="rId16" Type="http://schemas.openxmlformats.org/officeDocument/2006/relationships/hyperlink" Target="https://i.ebayimg.com/images/g/W8QAAOSwQGJifoSl/s-l5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yslide.ru/documents_4/c3ffd17b3a2548e0b4b89b1a8708bfa5/img2.jpg" TargetMode="External"/><Relationship Id="rId11" Type="http://schemas.openxmlformats.org/officeDocument/2006/relationships/hyperlink" Target="https://avatars.dzeninfra.ru/get-zen_doc/3655132/pub_5efd8617ffb7c508a541ab59_5efd8adea7d1ef2dd37d3aee/scale_1200" TargetMode="External"/><Relationship Id="rId5" Type="http://schemas.openxmlformats.org/officeDocument/2006/relationships/hyperlink" Target="https://stella-clothes.ru/wp-content/uploads/6/4/f/64f49ead47eb6ac5e4c4aa49bd14e169.jpeg" TargetMode="External"/><Relationship Id="rId15" Type="http://schemas.openxmlformats.org/officeDocument/2006/relationships/hyperlink" Target="https://fs.znanio.ru/d5af0e/71/83/cb904c1ecd52ea5f2ed83f4e7e00f835dc.jpg" TargetMode="External"/><Relationship Id="rId10" Type="http://schemas.openxmlformats.org/officeDocument/2006/relationships/hyperlink" Target="https://avatars.dzeninfra.ru/get-zen_doc/4347026/pub_60641d2a4fcbbf222be39fbd_606425eb2b33936c166fef94/scale_1200" TargetMode="External"/><Relationship Id="rId4" Type="http://schemas.openxmlformats.org/officeDocument/2006/relationships/hyperlink" Target="https://stella-clothes.ru/wp-content/uploads/4/9/5/4953c7b005e6d144a3aaa33389eb724c.jpeg" TargetMode="External"/><Relationship Id="rId9" Type="http://schemas.openxmlformats.org/officeDocument/2006/relationships/hyperlink" Target="https://&#1093;&#1086;&#1083;&#1086;&#1076;-&#1088;&#1077;&#1084;&#1086;&#1085;&#1090;.&#1088;&#1092;/800/600/https/ds04.infourok.ru/uploads/ex/0f24/0014950b-492f6f24/img2.jpg" TargetMode="External"/><Relationship Id="rId14" Type="http://schemas.openxmlformats.org/officeDocument/2006/relationships/hyperlink" Target="https://www.cleannow.ru/xmlfoto/big3143391920-4416051071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39552" y="3140968"/>
            <a:ext cx="8324880" cy="357187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be-BY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Тэма </a:t>
            </a:r>
            <a:r>
              <a:rPr lang="be-BY" sz="7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24. Пыласос. </a:t>
            </a:r>
          </a:p>
          <a:p>
            <a:pPr algn="ctr"/>
            <a:r>
              <a:rPr lang="be-BY" sz="7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Прас. Халадзільнік</a:t>
            </a:r>
          </a:p>
          <a:p>
            <a:pPr algn="ctr"/>
            <a:endParaRPr lang="be-BY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Падрыхтавала: </a:t>
            </a:r>
          </a:p>
          <a:p>
            <a:r>
              <a:rPr lang="be-BY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Кралько Іна Францаўна</a:t>
            </a:r>
            <a:r>
              <a:rPr lang="be-BY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be-BY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настаўнік вышэйшай катэгорыі</a:t>
            </a:r>
          </a:p>
          <a:p>
            <a:r>
              <a:rPr lang="be-BY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Заслаўскай СШ № 2 імя М. К. Пуцейкі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7"/>
          <p:cNvSpPr>
            <a:spLocks noGrp="1"/>
          </p:cNvSpPr>
          <p:nvPr>
            <p:ph type="ctrTitle"/>
          </p:nvPr>
        </p:nvSpPr>
        <p:spPr>
          <a:xfrm>
            <a:off x="714375" y="857250"/>
            <a:ext cx="7851775" cy="2143125"/>
          </a:xfrm>
        </p:spPr>
        <p:txBody>
          <a:bodyPr>
            <a:noAutofit/>
          </a:bodyPr>
          <a:lstStyle/>
          <a:p>
            <a:pPr algn="ctr"/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Асновы</a:t>
            </a:r>
            <a:r>
              <a:rPr lang="ru-RU" sz="72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моўнай</a:t>
            </a:r>
            <a:r>
              <a:rPr lang="ru-RU" sz="72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культуры, 3 </a:t>
            </a:r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72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01038" cy="1000132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Халадзільнік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Содержимое 3" descr="D:\Мои Документы\Documents\3 класс\асновы моунай культуры 3 кл през\фото\20240802_110701.jpg"/>
          <p:cNvPicPr>
            <a:picLocks noGrp="1"/>
          </p:cNvPicPr>
          <p:nvPr>
            <p:ph idx="1"/>
          </p:nvPr>
        </p:nvPicPr>
        <p:blipFill>
          <a:blip r:embed="rId2" cstate="print"/>
          <a:srcRect l="12486" t="4668" r="15508" b="3885"/>
          <a:stretch>
            <a:fillRect/>
          </a:stretch>
        </p:blipFill>
        <p:spPr bwMode="auto">
          <a:xfrm rot="5400000">
            <a:off x="-198488" y="1912944"/>
            <a:ext cx="507209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4"/>
            <a:ext cx="407196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928694"/>
          </a:xfrm>
        </p:spPr>
        <p:txBody>
          <a:bodyPr>
            <a:noAutofit/>
          </a:bodyPr>
          <a:lstStyle/>
          <a:p>
            <a:pPr algn="ctr"/>
            <a:r>
              <a:rPr lang="be-BY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 гісторыі халадзільніка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/>
          <a:srcRect l="1221" t="24412" r="48734" b="13743"/>
          <a:stretch>
            <a:fillRect/>
          </a:stretch>
        </p:blipFill>
        <p:spPr bwMode="auto">
          <a:xfrm>
            <a:off x="142844" y="1785926"/>
            <a:ext cx="292895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3"/>
          <a:srcRect l="57524" t="21325" r="8078" b="2209"/>
          <a:stretch>
            <a:fillRect/>
          </a:stretch>
        </p:blipFill>
        <p:spPr bwMode="auto">
          <a:xfrm>
            <a:off x="3143240" y="4214818"/>
            <a:ext cx="20002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4"/>
          <a:srcRect l="51075" t="50000" r="5928" b="4175"/>
          <a:stretch>
            <a:fillRect/>
          </a:stretch>
        </p:blipFill>
        <p:spPr bwMode="auto">
          <a:xfrm>
            <a:off x="5214942" y="1500174"/>
            <a:ext cx="37862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8563" y="908720"/>
            <a:ext cx="8786874" cy="5072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Якімі электрычнымі прыборамі (з разгледжаных сёння) могуць карыстацца дзеці без небяспекі для здароўя?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Якімі прыборамі вы б не рэкамендавалі карыстацца малым дзецям?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Якія з гэтых прыбораў нельга пакідаць без нагляду?</a:t>
            </a:r>
            <a:endParaRPr lang="be-BY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4005064"/>
            <a:ext cx="9144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be-BY" sz="4800" b="1" dirty="0"/>
              <a:t>Спіс  выкарыстаных  крыніц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501122" cy="5429288"/>
          </a:xfrm>
        </p:spPr>
        <p:txBody>
          <a:bodyPr>
            <a:normAutofit fontScale="85000" lnSpcReduction="10000"/>
          </a:bodyPr>
          <a:lstStyle/>
          <a:p>
            <a:pPr marL="228600" lvl="0" indent="-228600" algn="just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Асновы моўнай культуры: 3-і клас : планы-канспекты факультатыўных заняткаў для настаўнікаў устаноў агул. сярэд. адукацыі з беларус. і рус. мовамі навучання / Т. Ю. Аброськіна. — Мінск : Сэр-Віт, 2023. — </a:t>
            </a:r>
            <a:r>
              <a:rPr lang="be-BY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 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Асновы моўнай культуры: 3-і клас: рабочы сшытак : дапаможнік па факультатыўных занятках для вучняў устаноў агул. сярэд. адукацыі з беларус. </a:t>
            </a:r>
            <a:r>
              <a:rPr lang="be-BY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рус. мовамі навучання / Т. Ю. Аброськіна. — Мінск : Сэр-Віт, 2023. — 72 с.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Урокі чытання ў перыяд навучання грамаце : метад. дапаможнік / уклад.: Г. С. Пупейка, Н. А. Налівайка. — Мазыр : Белы вецер, 2002. — 24 с</a:t>
            </a:r>
            <a:r>
              <a:rPr lang="be-BY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рэсурс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 —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Рэжым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https://www.downloadclipart.net/large/4269-ambox-blue-question-design.png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26.08.2024.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https://watermark.lovepik.com/photo/40244/4071.jpg_wh1200.jpg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26.08.2024.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https://stella-clothes.ru/wp-content/uploads/4/9/5/4953c7b005e6d144a3aaa33389eb724c.jpeg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26.08.2024.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https://stella-clothes.ru/wp-content/uploads/6/4/f/64f49ead47eb6ac5e4c4aa49bd14e169.jpeg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26.08.2024.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https://myslide.ru/documents_4/c3ffd17b3a2548e0b4b89b1a8708bfa5/img2.jpg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26.08.2024.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https://vospitatel.online/storage/app/docs/119/250/000/119250/62119c585512b725174237.jpg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26.08.2024.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https://fs.znanio.ru/d5af0e/70/fa/1949afee1310adf77d8df521de88a89987.jpg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26.08.2024.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https://холод-ремонт.рф/800/600/https/ds04.infourok.ru/uploads/ex/0f24/0014950b-492f6f24/img2.jpg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26.08.2024.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https://avatars.dzeninfra.ru/get-zen_doc/4347026/pub_60641d2a4fcbbf222be39fbd_606425eb2b33936c166fef94/scale_1200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26.08.2024.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https://avatars.dzeninfra.ru/get-zen_doc/3655132/pub_5efd8617ffb7c508a541ab59_5efd8adea7d1ef2dd37d3aee/scale_1200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26.08.2024.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https://chistka-mebeli.ru/articles/images/11-07-2019-2.jpg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26.08.2024.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https://sun9-88.userapi.com/impg/76Bwyk2tTmjxLbPHExAfZM_PS-XLtpbtLvVHmg/jf4pe4A5O5Y.jpg?size=804x804&amp;quality=96&amp;sign=a866c8ed850bdd257f990be1fa7556f8&amp;c_uniq_tag=cSqCtMpw6Io2mO8vdS3QlLOSDXldQa6g3oXfedqVrBA&amp;type=album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26.08.2024.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https://www.cleannow.ru/xmlfoto/big3143391920-4416051071.jpg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26.08.2024.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https://fs.znanio.ru/d5af0e/71/83/cb904c1ecd52ea5f2ed83f4e7e00f835dc.jpg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26.08.2024.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https://i.ebayimg.com/images/g/W8QAAOSwQGJifoSl/s-l500.jpg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24.08.2024.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https://ultralinzi.by/upload/4Qs9LA3g.png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24.08.2024.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https://avatars.mds.yandex.net/i?id=e52662cb21a7911fc115eb04f63b678b_l-3311063-images-thumbs&amp;ref=rim&amp;n=13&amp;w=746&amp;h=951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18.08.2024</a:t>
            </a:r>
            <a:r>
              <a:rPr lang="be-BY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000132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Дапоўні сказ…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375" y="1268760"/>
            <a:ext cx="8472518" cy="49673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e-BY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кухні ёсць…</a:t>
            </a:r>
          </a:p>
          <a:p>
            <a:pPr>
              <a:buNone/>
            </a:pPr>
            <a:endParaRPr lang="be-BY" sz="3200" b="1" dirty="0" smtClean="0"/>
          </a:p>
          <a:p>
            <a:pPr>
              <a:buNone/>
            </a:pPr>
            <a:endParaRPr lang="be-BY" sz="3200" b="1" dirty="0" smtClean="0"/>
          </a:p>
          <a:p>
            <a:pPr>
              <a:buNone/>
            </a:pPr>
            <a:r>
              <a:rPr lang="be-BY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ваннай ёсць…</a:t>
            </a:r>
          </a:p>
          <a:p>
            <a:pPr>
              <a:buNone/>
            </a:pPr>
            <a:endParaRPr lang="be-BY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be-BY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кватэры ў пакоях ёсць…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:\Мои Документы\Documents\3 класс\асновы моунай культуры 3 кл през\фото\20240802_110600.jpg"/>
          <p:cNvPicPr/>
          <p:nvPr/>
        </p:nvPicPr>
        <p:blipFill>
          <a:blip r:embed="rId2" cstate="print"/>
          <a:srcRect l="54007" t="29244" r="19206" b="24291"/>
          <a:stretch>
            <a:fillRect/>
          </a:stretch>
        </p:blipFill>
        <p:spPr bwMode="auto">
          <a:xfrm rot="5400000">
            <a:off x="3861855" y="1299241"/>
            <a:ext cx="1428760" cy="172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ои Документы\Documents\3 класс\асновы моунай культуры 3 кл през\фото\20240802_110603.jpg"/>
          <p:cNvPicPr/>
          <p:nvPr/>
        </p:nvPicPr>
        <p:blipFill>
          <a:blip r:embed="rId3" cstate="print"/>
          <a:srcRect l="21129" t="22465" r="58356" b="32251"/>
          <a:stretch>
            <a:fillRect/>
          </a:stretch>
        </p:blipFill>
        <p:spPr bwMode="auto">
          <a:xfrm rot="5400000">
            <a:off x="1928794" y="5286388"/>
            <a:ext cx="121444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ои Документы\Documents\3 класс\асновы моунай культуры 3 кл през\фото\20240802_110603.jpg"/>
          <p:cNvPicPr/>
          <p:nvPr/>
        </p:nvPicPr>
        <p:blipFill>
          <a:blip r:embed="rId4" cstate="print"/>
          <a:srcRect l="54208" t="28675" r="15773" b="36219"/>
          <a:stretch>
            <a:fillRect/>
          </a:stretch>
        </p:blipFill>
        <p:spPr bwMode="auto">
          <a:xfrm rot="5400000">
            <a:off x="3707830" y="3507352"/>
            <a:ext cx="1299340" cy="114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ои Документы\Documents\3 класс\асновы моунай культуры 3 кл през\фото\20240802_110607.jpg"/>
          <p:cNvPicPr/>
          <p:nvPr/>
        </p:nvPicPr>
        <p:blipFill>
          <a:blip r:embed="rId5" cstate="print"/>
          <a:srcRect l="21296" t="23513" r="50520" b="32462"/>
          <a:stretch>
            <a:fillRect/>
          </a:stretch>
        </p:blipFill>
        <p:spPr bwMode="auto">
          <a:xfrm rot="5400000">
            <a:off x="3714744" y="5214950"/>
            <a:ext cx="121444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Мои Документы\Documents\3 класс\асновы моунай культуры 3 кл през\фото\20240802_110607.jpg"/>
          <p:cNvPicPr/>
          <p:nvPr/>
        </p:nvPicPr>
        <p:blipFill>
          <a:blip r:embed="rId5" cstate="print"/>
          <a:srcRect l="58084" t="26674" r="12589" b="35530"/>
          <a:stretch>
            <a:fillRect/>
          </a:stretch>
        </p:blipFill>
        <p:spPr bwMode="auto">
          <a:xfrm rot="5400000">
            <a:off x="5410116" y="3519578"/>
            <a:ext cx="1211203" cy="117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Мои Документы\Documents\3 класс\асновы моунай культуры 3 кл през\фото\20240802_110600.jpg"/>
          <p:cNvPicPr/>
          <p:nvPr/>
        </p:nvPicPr>
        <p:blipFill>
          <a:blip r:embed="rId6" cstate="print"/>
          <a:srcRect l="15681" t="28675" r="54509" b="26253"/>
          <a:stretch>
            <a:fillRect/>
          </a:stretch>
        </p:blipFill>
        <p:spPr bwMode="auto">
          <a:xfrm rot="5400000">
            <a:off x="5443998" y="5343084"/>
            <a:ext cx="1290982" cy="146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Мои Документы\Documents\3 класс\асновы моунай культуры 3 кл през\фото\20240802_110617.jpg"/>
          <p:cNvPicPr/>
          <p:nvPr/>
        </p:nvPicPr>
        <p:blipFill>
          <a:blip r:embed="rId7" cstate="print"/>
          <a:srcRect l="59443" t="42801" r="12659" b="31519"/>
          <a:stretch>
            <a:fillRect/>
          </a:stretch>
        </p:blipFill>
        <p:spPr bwMode="auto">
          <a:xfrm>
            <a:off x="7000892" y="5429264"/>
            <a:ext cx="1852551" cy="128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Picture background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137491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Picture background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3500438"/>
            <a:ext cx="145936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Picture background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5500702"/>
            <a:ext cx="1245080" cy="110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8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Успамінаем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Picture background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9965" r="100000">
                        <a14:foregroundMark x1="74805" y1="33110" x2="74805" y2="33110"/>
                        <a14:foregroundMark x1="78992" y1="33110" x2="78992" y2="33110"/>
                        <a14:foregroundMark x1="70617" y1="38294" x2="70617" y2="38294"/>
                        <a14:foregroundMark x1="72818" y1="37124" x2="72818" y2="37124"/>
                        <a14:foregroundMark x1="76792" y1="38796" x2="76792" y2="38796"/>
                        <a14:foregroundMark x1="55004" y1="90970" x2="55004" y2="90970"/>
                        <a14:foregroundMark x1="51242" y1="91137" x2="51242" y2="91137"/>
                        <a14:foregroundMark x1="52874" y1="90970" x2="52874" y2="90970"/>
                        <a14:foregroundMark x1="53584" y1="91137" x2="53584" y2="91137"/>
                        <a14:foregroundMark x1="62740" y1="90970" x2="62740" y2="90970"/>
                        <a14:foregroundMark x1="59191" y1="91137" x2="59191" y2="91137"/>
                        <a14:foregroundMark x1="75160" y1="89465" x2="75160" y2="89465"/>
                        <a14:foregroundMark x1="78141" y1="91137" x2="78141" y2="91137"/>
                        <a14:foregroundMark x1="83605" y1="91137" x2="83605" y2="91137"/>
                        <a14:foregroundMark x1="83180" y1="92140" x2="83180" y2="92140"/>
                        <a14:foregroundMark x1="59830" y1="93478" x2="59830" y2="93478"/>
                        <a14:foregroundMark x1="58978" y1="91639" x2="58978" y2="91639"/>
                        <a14:foregroundMark x1="58055" y1="91304" x2="58055" y2="91304"/>
                        <a14:foregroundMark x1="54223" y1="91137" x2="54223" y2="91137"/>
                        <a14:foregroundMark x1="52023" y1="90970" x2="52023" y2="90970"/>
                        <a14:foregroundMark x1="50603" y1="91137" x2="50603" y2="91137"/>
                        <a14:foregroundMark x1="84954" y1="91304" x2="84954" y2="91304"/>
                        <a14:foregroundMark x1="83818" y1="91973" x2="83818" y2="91973"/>
                        <a14:foregroundMark x1="86231" y1="91137" x2="86231" y2="91137"/>
                        <a14:foregroundMark x1="87651" y1="91137" x2="87651" y2="91137"/>
                        <a14:foregroundMark x1="85593" y1="91137" x2="85593" y2="91137"/>
                        <a14:foregroundMark x1="88219" y1="91137" x2="88219" y2="91137"/>
                        <a14:foregroundMark x1="88786" y1="90970" x2="88786" y2="90970"/>
                        <a14:foregroundMark x1="89354" y1="90970" x2="89354" y2="90970"/>
                        <a14:foregroundMark x1="89993" y1="91137" x2="89993" y2="91137"/>
                        <a14:foregroundMark x1="90916" y1="91137" x2="90916" y2="91137"/>
                        <a14:foregroundMark x1="93258" y1="91137" x2="93258" y2="91137"/>
                        <a14:foregroundMark x1="91909" y1="91137" x2="91909" y2="91137"/>
                        <a14:foregroundMark x1="94677" y1="90970" x2="94677" y2="90970"/>
                        <a14:foregroundMark x1="96238" y1="91304" x2="96238" y2="91304"/>
                        <a14:foregroundMark x1="95458" y1="91137" x2="95458" y2="91137"/>
                        <a14:foregroundMark x1="87012" y1="90970" x2="87012" y2="90970"/>
                      </a14:backgroundRemoval>
                    </a14:imgEffect>
                  </a14:imgLayer>
                </a14:imgProps>
              </a:ext>
            </a:extLst>
          </a:blip>
          <a:srcRect l="50000"/>
          <a:stretch>
            <a:fillRect/>
          </a:stretch>
        </p:blipFill>
        <p:spPr bwMode="auto">
          <a:xfrm>
            <a:off x="5000628" y="2143116"/>
            <a:ext cx="385765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44" y="1571612"/>
            <a:ext cx="8543956" cy="48817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e-BY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Камп’ютар — мой сябар…</a:t>
            </a:r>
          </a:p>
          <a:p>
            <a:pPr>
              <a:buNone/>
            </a:pPr>
            <a:endParaRPr lang="be-B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be-BY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Камп’ютар — наш вораг…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Picture background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143116"/>
            <a:ext cx="3452503" cy="345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000132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Бытавыя прыборы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786874" cy="5214974"/>
          </a:xfrm>
        </p:spPr>
        <p:txBody>
          <a:bodyPr>
            <a:normAutofit/>
          </a:bodyPr>
          <a:lstStyle/>
          <a:p>
            <a:pPr>
              <a:buNone/>
            </a:pPr>
            <a:endParaRPr lang="be-BY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 </a:t>
            </a:r>
            <a:r>
              <a:rPr lang="be-B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ўдала прайшла ўборка?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Чаго не хапіла Борку для ўдалай уборкі?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бытавы прыбор вы параіце хлопчыку?</a:t>
            </a:r>
            <a:endParaRPr lang="be-BY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4643470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ои Документы\Documents\3 класс\асновы моунай культуры 3 кл през\фото\20240802_110600.jpg"/>
          <p:cNvPicPr/>
          <p:nvPr/>
        </p:nvPicPr>
        <p:blipFill>
          <a:blip r:embed="rId3" cstate="print"/>
          <a:srcRect l="15681" t="28675" r="54509" b="26253"/>
          <a:stretch>
            <a:fillRect/>
          </a:stretch>
        </p:blipFill>
        <p:spPr bwMode="auto">
          <a:xfrm rot="5400000">
            <a:off x="5607851" y="1535893"/>
            <a:ext cx="19288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ои Документы\Documents\3 класс\асновы моунай культуры 3 кл през\фото\20240802_110651.jpg"/>
          <p:cNvPicPr/>
          <p:nvPr/>
        </p:nvPicPr>
        <p:blipFill>
          <a:blip r:embed="rId4" cstate="print"/>
          <a:srcRect l="69030" t="10811" r="2261" b="57958"/>
          <a:stretch>
            <a:fillRect/>
          </a:stretch>
        </p:blipFill>
        <p:spPr bwMode="auto">
          <a:xfrm>
            <a:off x="6286512" y="3626794"/>
            <a:ext cx="2089707" cy="137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000132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Эвалюцыя пыласоса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pPr>
              <a:buNone/>
            </a:pPr>
            <a:r>
              <a:rPr lang="be-BY" b="1" dirty="0" smtClean="0"/>
              <a:t>1901 г.</a:t>
            </a:r>
          </a:p>
          <a:p>
            <a:pPr>
              <a:buNone/>
            </a:pPr>
            <a:endParaRPr lang="be-BY" b="1" dirty="0" smtClean="0"/>
          </a:p>
          <a:p>
            <a:pPr>
              <a:buNone/>
            </a:pPr>
            <a:endParaRPr lang="be-BY" b="1" dirty="0" smtClean="0"/>
          </a:p>
          <a:p>
            <a:pPr>
              <a:buNone/>
            </a:pPr>
            <a:endParaRPr lang="be-BY" b="1" dirty="0" smtClean="0"/>
          </a:p>
          <a:p>
            <a:pPr>
              <a:buNone/>
            </a:pPr>
            <a:endParaRPr lang="be-BY" b="1" dirty="0" smtClean="0"/>
          </a:p>
          <a:p>
            <a:pPr>
              <a:buNone/>
            </a:pPr>
            <a:endParaRPr lang="be-BY" b="1" dirty="0" smtClean="0"/>
          </a:p>
          <a:p>
            <a:pPr>
              <a:buNone/>
            </a:pPr>
            <a:r>
              <a:rPr lang="be-BY" b="1" dirty="0" smtClean="0"/>
              <a:t>1869 г.</a:t>
            </a:r>
            <a:endParaRPr lang="ru-RU" b="1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/>
          <a:srcRect t="3200" r="43047" b="29604"/>
          <a:stretch>
            <a:fillRect/>
          </a:stretch>
        </p:blipFill>
        <p:spPr bwMode="auto">
          <a:xfrm>
            <a:off x="285720" y="1357298"/>
            <a:ext cx="435771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 cstate="print"/>
          <a:srcRect l="4033" t="8031" r="6032" b="6032"/>
          <a:stretch>
            <a:fillRect/>
          </a:stretch>
        </p:blipFill>
        <p:spPr bwMode="auto">
          <a:xfrm>
            <a:off x="4929190" y="1285860"/>
            <a:ext cx="30003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143380"/>
            <a:ext cx="6032500" cy="257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5"/>
          <a:srcRect l="29023" t="22883" r="28502" b="7095"/>
          <a:stretch>
            <a:fillRect/>
          </a:stretch>
        </p:blipFill>
        <p:spPr bwMode="auto">
          <a:xfrm>
            <a:off x="214282" y="4286256"/>
            <a:ext cx="2286016" cy="23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be-BY" sz="6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ізкультхвілінка 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сядзелі,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працавалі,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цяпер ля партаў сталі.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Зробім правы паварот,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Зробім левы паварот.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Тупнем праваю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нагой,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Потым леваю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нагой.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Правай ручкай узмахнём,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Потым левай узмахнём.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хвілінку адпачнём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 ізноў чытаць пачнём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92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001156" cy="1071570"/>
          </a:xfrm>
        </p:spPr>
        <p:txBody>
          <a:bodyPr>
            <a:noAutofit/>
          </a:bodyPr>
          <a:lstStyle/>
          <a:p>
            <a:pPr algn="ctr"/>
            <a:r>
              <a:rPr lang="be-BY" sz="6000" b="1" dirty="0" smtClean="0">
                <a:cs typeface="Arabic Typesetting" panose="03020402040406030203" pitchFamily="66" charset="-78"/>
              </a:rPr>
              <a:t>Работа  з  фразеалагізмам</a:t>
            </a:r>
            <a:endParaRPr lang="ru-RU" sz="6000" b="1" dirty="0">
              <a:cs typeface="Arabic Typesetting" panose="03020402040406030203" pitchFamily="66" charset="-7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e-BY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Валасы сталі дыбам.</a:t>
            </a:r>
          </a:p>
          <a:p>
            <a:pPr>
              <a:buNone/>
            </a:pPr>
            <a:endParaRPr lang="ru-RU" sz="5400" b="1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/>
          <a:srcRect l="4387" t="21429" r="50283" b="4545"/>
          <a:stretch>
            <a:fillRect/>
          </a:stretch>
        </p:blipFill>
        <p:spPr bwMode="auto">
          <a:xfrm>
            <a:off x="642910" y="2928934"/>
            <a:ext cx="328614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/>
          <a:srcRect l="48865" t="35878" r="9107" b="3577"/>
          <a:stretch>
            <a:fillRect/>
          </a:stretch>
        </p:blipFill>
        <p:spPr bwMode="auto">
          <a:xfrm>
            <a:off x="4214810" y="2857496"/>
            <a:ext cx="464347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Прас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pPr marL="0" indent="0">
              <a:buNone/>
            </a:pPr>
            <a:r>
              <a:rPr lang="be-BY" sz="3200" b="1" dirty="0"/>
              <a:t>У палатнянай краіне</a:t>
            </a:r>
            <a:endParaRPr lang="ru-RU" sz="3200" dirty="0"/>
          </a:p>
          <a:p>
            <a:pPr marL="0" indent="0">
              <a:buNone/>
            </a:pPr>
            <a:r>
              <a:rPr lang="be-BY" sz="3200" b="1" dirty="0"/>
              <a:t>Па рацэ-прасціне</a:t>
            </a:r>
            <a:endParaRPr lang="ru-RU" sz="3200" dirty="0"/>
          </a:p>
          <a:p>
            <a:pPr marL="0" indent="0">
              <a:buNone/>
            </a:pPr>
            <a:r>
              <a:rPr lang="be-BY" sz="3200" b="1" dirty="0"/>
              <a:t>Плыве параход,</a:t>
            </a:r>
            <a:endParaRPr lang="ru-RU" sz="3200" dirty="0"/>
          </a:p>
          <a:p>
            <a:pPr marL="0" indent="0">
              <a:buNone/>
            </a:pPr>
            <a:r>
              <a:rPr lang="be-BY" sz="3200" b="1" dirty="0"/>
              <a:t>Мае плаўны ён ход.</a:t>
            </a:r>
            <a:endParaRPr lang="ru-RU" sz="3200" dirty="0"/>
          </a:p>
          <a:p>
            <a:pPr marL="0" indent="0">
              <a:buNone/>
            </a:pPr>
            <a:r>
              <a:rPr lang="be-BY" sz="3200" b="1" dirty="0"/>
              <a:t>А за ім такая гладзь </a:t>
            </a:r>
            <a:r>
              <a:rPr lang="be-BY" sz="3200" dirty="0"/>
              <a:t>—</a:t>
            </a:r>
            <a:endParaRPr lang="ru-RU" sz="3200" dirty="0"/>
          </a:p>
          <a:p>
            <a:pPr marL="0" indent="0">
              <a:buNone/>
            </a:pPr>
            <a:r>
              <a:rPr lang="be-BY" sz="3200" b="1" dirty="0"/>
              <a:t>Ні маршчынкі не відаць!</a:t>
            </a:r>
            <a:endParaRPr lang="ru-RU" sz="3200" dirty="0"/>
          </a:p>
          <a:p>
            <a:pPr marL="0" indent="0">
              <a:buNone/>
            </a:pPr>
            <a:r>
              <a:rPr lang="be-BY" sz="3200" b="1" i="1" dirty="0">
                <a:solidFill>
                  <a:srgbClr val="FF0000"/>
                </a:solidFill>
              </a:rPr>
              <a:t>(Прас.)</a:t>
            </a:r>
            <a:endParaRPr lang="ru-RU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dirty="0"/>
              <a:t> </a:t>
            </a:r>
          </a:p>
        </p:txBody>
      </p:sp>
      <p:pic>
        <p:nvPicPr>
          <p:cNvPr id="4" name="Рисунок 3" descr="D:\Мои Документы\Documents\3 класс\асновы моунай культуры 3 кл през\фото\20240802_110603.jpg"/>
          <p:cNvPicPr/>
          <p:nvPr/>
        </p:nvPicPr>
        <p:blipFill>
          <a:blip r:embed="rId2" cstate="print"/>
          <a:srcRect l="21129" t="22465" r="58356" b="32251"/>
          <a:stretch>
            <a:fillRect/>
          </a:stretch>
        </p:blipFill>
        <p:spPr bwMode="auto">
          <a:xfrm rot="5400000">
            <a:off x="6107917" y="1035827"/>
            <a:ext cx="185738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ои Документы\Documents\3 класс\асновы моунай культуры 3 кл през\фото\20240802_110655.jpg"/>
          <p:cNvPicPr/>
          <p:nvPr/>
        </p:nvPicPr>
        <p:blipFill>
          <a:blip r:embed="rId3" cstate="print"/>
          <a:srcRect l="56609" t="27946" r="3272" b="16498"/>
          <a:stretch>
            <a:fillRect/>
          </a:stretch>
        </p:blipFill>
        <p:spPr bwMode="auto">
          <a:xfrm>
            <a:off x="6286512" y="3714752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Эвалюцыя праса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973" y="1643050"/>
            <a:ext cx="6348104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/>
          <a:srcRect l="49296" t="23499" r="1410" b="10705"/>
          <a:stretch>
            <a:fillRect/>
          </a:stretch>
        </p:blipFill>
        <p:spPr bwMode="auto">
          <a:xfrm>
            <a:off x="214282" y="1643050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4"/>
          <a:srcRect l="2929" t="27006" r="54707" b="16555"/>
          <a:stretch>
            <a:fillRect/>
          </a:stretch>
        </p:blipFill>
        <p:spPr bwMode="auto">
          <a:xfrm>
            <a:off x="214282" y="4143380"/>
            <a:ext cx="235745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4128</TotalTime>
  <Words>284</Words>
  <Application>Microsoft Office PowerPoint</Application>
  <PresentationFormat>Экран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Асновы моўнай культуры, 3 клас</vt:lpstr>
      <vt:lpstr>Дапоўні сказ…</vt:lpstr>
      <vt:lpstr>Успамінаем</vt:lpstr>
      <vt:lpstr>Бытавыя прыборы</vt:lpstr>
      <vt:lpstr>Эвалюцыя пыласоса</vt:lpstr>
      <vt:lpstr>Фізкультхвілінка </vt:lpstr>
      <vt:lpstr>Работа  з  фразеалагізмам</vt:lpstr>
      <vt:lpstr>Прас</vt:lpstr>
      <vt:lpstr>Эвалюцыя праса</vt:lpstr>
      <vt:lpstr>Халадзільнік</vt:lpstr>
      <vt:lpstr>З гісторыі халадзільніка</vt:lpstr>
      <vt:lpstr>Презентация PowerPoint</vt:lpstr>
      <vt:lpstr>Спіс  выкарыстаных  крыніц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Яна Капуста</cp:lastModifiedBy>
  <cp:revision>481</cp:revision>
  <dcterms:created xsi:type="dcterms:W3CDTF">2024-06-18T15:25:29Z</dcterms:created>
  <dcterms:modified xsi:type="dcterms:W3CDTF">2025-01-28T06:42:55Z</dcterms:modified>
</cp:coreProperties>
</file>