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6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5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4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E092-F227-4822-9595-9F0AB1A3330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C7D2-3BA7-4BA6-A7ED-879711DB5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708" t="23177" r="26459" b="15364"/>
          <a:stretch/>
        </p:blipFill>
        <p:spPr>
          <a:xfrm>
            <a:off x="437776" y="216647"/>
            <a:ext cx="4978400" cy="5994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142" t="25104" r="27806" b="15234"/>
          <a:stretch/>
        </p:blipFill>
        <p:spPr>
          <a:xfrm>
            <a:off x="6659283" y="215900"/>
            <a:ext cx="5030693" cy="59951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070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1" y="537883"/>
            <a:ext cx="4789250" cy="59032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68" y="3722596"/>
            <a:ext cx="1357343" cy="10107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196" y="1499349"/>
            <a:ext cx="504533" cy="15060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19" y="537883"/>
            <a:ext cx="4789250" cy="59032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063" y="3799597"/>
            <a:ext cx="1253938" cy="9337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/>
          <a:srcRect l="9948" t="30348" r="8684" b="38680"/>
          <a:stretch/>
        </p:blipFill>
        <p:spPr>
          <a:xfrm rot="4788413" flipV="1">
            <a:off x="6620352" y="2125228"/>
            <a:ext cx="1750480" cy="399788"/>
          </a:xfrm>
          <a:prstGeom prst="rect">
            <a:avLst/>
          </a:prstGeom>
        </p:spPr>
      </p:pic>
      <p:sp>
        <p:nvSpPr>
          <p:cNvPr id="27" name="Равнобедренный треугольник 26"/>
          <p:cNvSpPr/>
          <p:nvPr/>
        </p:nvSpPr>
        <p:spPr>
          <a:xfrm rot="20810909">
            <a:off x="7289850" y="1436593"/>
            <a:ext cx="97349" cy="2137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76" t="13696" r="4085" b="9220"/>
          <a:stretch/>
        </p:blipFill>
        <p:spPr>
          <a:xfrm>
            <a:off x="0" y="1280136"/>
            <a:ext cx="6113929" cy="38608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76" t="13696" r="4085" b="9220"/>
          <a:stretch/>
        </p:blipFill>
        <p:spPr>
          <a:xfrm>
            <a:off x="5976360" y="1281952"/>
            <a:ext cx="6111055" cy="38590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135" y="4069977"/>
            <a:ext cx="1377634" cy="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837" y="4951236"/>
            <a:ext cx="2294579" cy="1489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43" t="54902" r="75217" b="7006"/>
          <a:stretch/>
        </p:blipFill>
        <p:spPr>
          <a:xfrm>
            <a:off x="329412" y="2339237"/>
            <a:ext cx="2015681" cy="1827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8" y="641575"/>
            <a:ext cx="1878107" cy="106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5883" t="38005" r="48529" b="53723"/>
          <a:stretch/>
        </p:blipFill>
        <p:spPr>
          <a:xfrm>
            <a:off x="5399823" y="1128909"/>
            <a:ext cx="3502111" cy="1486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127" y="1461640"/>
            <a:ext cx="1874056" cy="187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0222" r="20666"/>
          <a:stretch/>
        </p:blipFill>
        <p:spPr>
          <a:xfrm>
            <a:off x="2997200" y="431521"/>
            <a:ext cx="1843451" cy="2079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0827" y="4081138"/>
            <a:ext cx="2475848" cy="24758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239" y="4425658"/>
            <a:ext cx="2260600" cy="2260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/>
          <a:srcRect l="20938" t="29557" r="65833" b="57422"/>
          <a:stretch/>
        </p:blipFill>
        <p:spPr>
          <a:xfrm>
            <a:off x="3918925" y="2873668"/>
            <a:ext cx="2177415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176" y="4505644"/>
            <a:ext cx="2228850" cy="205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/>
          <a:srcRect l="32000" t="18889" b="20666"/>
          <a:stretch/>
        </p:blipFill>
        <p:spPr>
          <a:xfrm>
            <a:off x="7575550" y="3302420"/>
            <a:ext cx="1917700" cy="127846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231900" y="1471060"/>
            <a:ext cx="0" cy="11445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74800" y="3253011"/>
            <a:ext cx="3073400" cy="20660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842000" y="2339237"/>
            <a:ext cx="1308878" cy="2826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71477" y="1705424"/>
            <a:ext cx="2527300" cy="700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93248" y="1173499"/>
            <a:ext cx="2403428" cy="257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06537"/>
            <a:ext cx="6732752" cy="64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4570"/>
            <a:ext cx="10151153" cy="6731246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3695700" y="1435100"/>
            <a:ext cx="2882900" cy="307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362200" y="2692400"/>
            <a:ext cx="5067300" cy="2349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368800" y="2463923"/>
            <a:ext cx="3898900" cy="1606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270500" y="1333500"/>
            <a:ext cx="1409700" cy="1358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238750" y="2692400"/>
            <a:ext cx="3968750" cy="2225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542388" y="326241"/>
            <a:ext cx="432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4619" y="2463923"/>
            <a:ext cx="432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25906" y="5041900"/>
            <a:ext cx="541493" cy="7179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95700" y="3492746"/>
            <a:ext cx="432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4897" y="1844675"/>
            <a:ext cx="432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2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Yuliya</cp:lastModifiedBy>
  <cp:revision>15</cp:revision>
  <dcterms:created xsi:type="dcterms:W3CDTF">2024-09-22T10:26:30Z</dcterms:created>
  <dcterms:modified xsi:type="dcterms:W3CDTF">2024-09-22T14:41:58Z</dcterms:modified>
</cp:coreProperties>
</file>