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74" r:id="rId13"/>
    <p:sldId id="273" r:id="rId14"/>
    <p:sldId id="272" r:id="rId15"/>
    <p:sldId id="271" r:id="rId16"/>
    <p:sldId id="270" r:id="rId17"/>
    <p:sldId id="269" r:id="rId18"/>
    <p:sldId id="275" r:id="rId19"/>
    <p:sldId id="268" r:id="rId20"/>
    <p:sldId id="276" r:id="rId21"/>
    <p:sldId id="277" r:id="rId22"/>
    <p:sldId id="280" r:id="rId23"/>
    <p:sldId id="278" r:id="rId24"/>
    <p:sldId id="281" r:id="rId25"/>
    <p:sldId id="279" r:id="rId26"/>
    <p:sldId id="282" r:id="rId27"/>
    <p:sldId id="26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2ACEF-7006-4FD9-AC78-A4E5EAAFD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7D23E8-61FA-4717-9D5A-ABA7CF56A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2769C-D503-4F4C-B5FA-CCDB9A62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2282A-9939-4F5B-B46D-EEFE975D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24C1C-7073-4CA4-9458-FBD0410B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5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3694-38A6-4DAF-A989-9418547C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479F4A-92CA-4090-A73A-E4A51865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1133C-4665-4F83-AD5C-C8E76749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4C966-274E-4E58-9F55-7985F654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3B123-85DF-4C50-9A5B-95138C4C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6F5E71-19A2-4E3E-AA8C-31671D6D9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F1A31A-BE99-4A88-8989-2FAD88DBA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DEF47-AF0D-4601-92C7-E8B3E374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47F16-2468-4FCA-BE4E-19F2DA77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B0E4E-11BB-4DD5-A861-72E9D121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0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D7E56-1A34-4AC3-9252-8F550C18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2E2BD-9098-4367-B463-E3C39AF3F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17EFE-DF38-4FD1-BF82-82DEFC99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C9E12-428F-4397-BAAC-C46863B9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7EABF-B694-4712-9F5D-BB03E519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0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7D181-3D7B-4278-90C3-EE4BC350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4AAB3-843B-4348-A7FE-689617E2A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44FCF-C85D-4197-A404-30E8C2C8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07A13-D55E-4819-B19B-4B1E00AE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843FD-FE2F-4124-92A4-59358346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C6A42-7E37-4E6C-A03F-81404436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EFE12-8F7F-4CAF-BD08-8809CB23D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70DC36-86F1-45AD-9EC2-95702D024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2D204C-904A-4818-A458-197C33C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B0F8D9-EF2D-43CC-B534-9EBDD7C5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7C1E-6EED-45F5-B32B-A86896CF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5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B7DB7-918F-4D59-AE84-AA16DC6D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205E76-84AC-4FD4-AFB8-FC6A71AB8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18E888-B053-4C7E-BAF0-4339A3B5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17FC0-D36D-479D-B139-9E6070D3C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214D7A-C7AC-485C-BB19-998CFA94C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78701D-F668-4A04-85E3-6A19186C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A3BFA9-C6EA-44BC-BAB5-34844756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38BFB7-991C-4420-9B31-D8505E4D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E356-8CAC-49C1-B48E-02B65CDD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114548-0E7C-4207-B6B0-844705BE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69B11A-9ADF-417E-93A1-13C28267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01D5FF-6A3A-439A-820B-B4AD7CE1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4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45FEFB-BE08-4E04-8D4E-1EF679D6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D99305-B7BC-4DF9-A237-30BA3EFE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FDA769-2992-4506-A294-AF51CC77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6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4B3EB-7BDA-442A-A53E-8C7EF8DE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B7740-432B-4B52-BD95-565190FD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9AB791-5D76-4654-8F68-C5BB2ED15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D56C5-132C-42BC-94AB-6C4572F8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A9D61-8D61-4793-93A1-7A59C074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5B6604-0848-4551-B912-6A4D6877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6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9DFF3-428E-46BD-8A7B-8243FC28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7E053B-4FE5-4EBA-BC13-D74A126F7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20F0E-27FF-4EEB-A0B3-BFD28021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D97530-5ED1-44BC-AFD8-F3BB7E7D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032B4F-F0BF-4924-B7C7-B4E14CD1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91A059-FEA9-4920-90C2-CD1249CF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C80BC-0C38-4B30-9EF1-244AF920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07ED7-7FC4-4D6A-A9D1-F5FC0B1E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B2A23-A62B-4B2E-A9E9-0380240D4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BF77-FA53-42B7-87CC-5BB6AED63B7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BF2E9-5160-475A-A038-52B119430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D21E7-C901-4B41-A3AF-6BD0F6D9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DA5F-CB8B-41BA-9D60-B5F34A1B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5.xml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12" Type="http://schemas.openxmlformats.org/officeDocument/2006/relationships/slide" Target="slide13.xml"/><Relationship Id="rId17" Type="http://schemas.openxmlformats.org/officeDocument/2006/relationships/slide" Target="slide25.xml"/><Relationship Id="rId2" Type="http://schemas.openxmlformats.org/officeDocument/2006/relationships/image" Target="../media/image1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21.xml"/><Relationship Id="rId10" Type="http://schemas.openxmlformats.org/officeDocument/2006/relationships/slide" Target="slide6.xml"/><Relationship Id="rId19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altay/1871297/2a0000016ae2f8a45dc88d5db51fa6c95b8e/XXL" TargetMode="External"/><Relationship Id="rId13" Type="http://schemas.openxmlformats.org/officeDocument/2006/relationships/hyperlink" Target="https://media.grodno.in/source/photos/2016/10/18/img-7841-m9006c2cf_5x6.jpg" TargetMode="External"/><Relationship Id="rId3" Type="http://schemas.openxmlformats.org/officeDocument/2006/relationships/hyperlink" Target="https://media.grodno.in/source/photos/2017/01/25/img-4918-m.jpg" TargetMode="External"/><Relationship Id="rId7" Type="http://schemas.openxmlformats.org/officeDocument/2006/relationships/hyperlink" Target="https://media.grodno.in/source/photos/2016/10/21/bcb8d-12e5bbf4996c3d4e7ba4c85130d2cbb5f737708ab3834e95d3pimgpsh-fullsize-distrc1ec1f70_6x4.jpg" TargetMode="External"/><Relationship Id="rId12" Type="http://schemas.openxmlformats.org/officeDocument/2006/relationships/hyperlink" Target="https://media.grodno.in/source/photos/2018/06/28/tghmck-6or4ce39b4f8_3x4.jpg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img2.freepng.ru/20181116/kwi/kisspng-feather-portable-network-graphics-image-drawing-bi-yellow-feather-png-5bef12bd40c204.413174631542394557265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grodno.in/source/photos/2016/10/18/img-7763-md7b1519a_6x4.jpg" TargetMode="External"/><Relationship Id="rId11" Type="http://schemas.openxmlformats.org/officeDocument/2006/relationships/hyperlink" Target="https://media.grodno.in/source/photos/2017/03/03/img-2331-mac29f3f2_3x5.jpg" TargetMode="External"/><Relationship Id="rId5" Type="http://schemas.openxmlformats.org/officeDocument/2006/relationships/hyperlink" Target="https://media.grodno.in/source/photos/2016/09/17/img-3806-m.jpg" TargetMode="External"/><Relationship Id="rId15" Type="http://schemas.openxmlformats.org/officeDocument/2006/relationships/hyperlink" Target="https://upload.wikimedia.org/wikipedia/commons/thumb/6/65/Coat_of_arms_of_Hrodna.svg/1200px-Coat_of_arms_of_Hrodna.svg.png" TargetMode="External"/><Relationship Id="rId10" Type="http://schemas.openxmlformats.org/officeDocument/2006/relationships/hyperlink" Target="https://avatars.mds.yandex.net/get-altay/1595534/2a0000016cf6ed84740cb7827189d443a91b/XXXL" TargetMode="External"/><Relationship Id="rId4" Type="http://schemas.openxmlformats.org/officeDocument/2006/relationships/hyperlink" Target="https://media.grodno.in/source/photos/2016/07/12/img-5199-m.jpg" TargetMode="External"/><Relationship Id="rId9" Type="http://schemas.openxmlformats.org/officeDocument/2006/relationships/hyperlink" Target="https://www.sb.by/upload/iblock/10a/10a21ded79104b302ac2ad6bb4188c62.jpg" TargetMode="External"/><Relationship Id="rId14" Type="http://schemas.openxmlformats.org/officeDocument/2006/relationships/hyperlink" Target="https://media.grodno.in/source/photos/2017/03/03/img-2308-m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F20541-31B4-4CAD-BD73-6E23CE2FF9D0}"/>
              </a:ext>
            </a:extLst>
          </p:cNvPr>
          <p:cNvSpPr txBox="1"/>
          <p:nvPr/>
        </p:nvSpPr>
        <p:spPr>
          <a:xfrm>
            <a:off x="2626822" y="914400"/>
            <a:ext cx="804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Georgia" panose="02040502050405020303" pitchFamily="18" charset="0"/>
              </a:rPr>
              <a:t>Интерактивная игра</a:t>
            </a:r>
          </a:p>
          <a:p>
            <a:pPr algn="ctr"/>
            <a:r>
              <a:rPr lang="ru-RU" sz="6000" b="1" dirty="0">
                <a:solidFill>
                  <a:srgbClr val="002060"/>
                </a:solidFill>
                <a:latin typeface="Georgia" panose="02040502050405020303" pitchFamily="18" charset="0"/>
              </a:rPr>
              <a:t>«Мемориалы и статуи Гродно»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7964F-45BC-4300-A400-062E8FC84F82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</p:spTree>
    <p:extLst>
      <p:ext uri="{BB962C8B-B14F-4D97-AF65-F5344CB8AC3E}">
        <p14:creationId xmlns:p14="http://schemas.microsoft.com/office/powerpoint/2010/main" val="419072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B9335486-7D10-4E27-B225-3085D375F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98C8E65-E6D5-4ED6-AA63-62232B8A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26" y="1384818"/>
            <a:ext cx="6212774" cy="412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2E8AE-9E6D-41B6-8A1A-ADD10865EF77}"/>
              </a:ext>
            </a:extLst>
          </p:cNvPr>
          <p:cNvSpPr txBox="1"/>
          <p:nvPr/>
        </p:nvSpPr>
        <p:spPr>
          <a:xfrm>
            <a:off x="3141023" y="5830776"/>
            <a:ext cx="6101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Стелла 850-летия Гродно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1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5AC65-FDE7-4CD4-884F-A3E4880CE4EA}"/>
              </a:ext>
            </a:extLst>
          </p:cNvPr>
          <p:cNvSpPr txBox="1"/>
          <p:nvPr/>
        </p:nvSpPr>
        <p:spPr>
          <a:xfrm>
            <a:off x="2801673" y="145890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Память о войне 10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DE8D3-1203-46D0-AC1D-B7F4F616D5CB}"/>
              </a:ext>
            </a:extLst>
          </p:cNvPr>
          <p:cNvSpPr txBox="1"/>
          <p:nvPr/>
        </p:nvSpPr>
        <p:spPr>
          <a:xfrm>
            <a:off x="2040353" y="876555"/>
            <a:ext cx="94312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расположен на краю Советской площади. Установлен в память о воинах 2-го и 3-го Белорусских фронтов, участвовавших в освобождении города Гродно 16 июля 1944 года.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6DB11C0-FC6D-411E-8B29-B2478B0C6782}"/>
              </a:ext>
            </a:extLst>
          </p:cNvPr>
          <p:cNvSpPr/>
          <p:nvPr/>
        </p:nvSpPr>
        <p:spPr>
          <a:xfrm>
            <a:off x="555937" y="6149044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62C7F9E0-344C-4F6F-8163-2BF75D5E6B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EE9F8E-710B-4574-8C66-742346568D4D}"/>
              </a:ext>
            </a:extLst>
          </p:cNvPr>
          <p:cNvSpPr txBox="1"/>
          <p:nvPr/>
        </p:nvSpPr>
        <p:spPr>
          <a:xfrm>
            <a:off x="2813098" y="5924091"/>
            <a:ext cx="6103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Танк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Памятник воинам-освободителям — танк Т-34-85 в Гродно">
            <a:extLst>
              <a:ext uri="{FF2B5EF4-FFF2-40B4-BE49-F238E27FC236}">
                <a16:creationId xmlns:a16="http://schemas.microsoft.com/office/drawing/2014/main" id="{BDD08ECF-45BC-4D6D-96D8-6AA9F62D1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r="21104"/>
          <a:stretch/>
        </p:blipFill>
        <p:spPr bwMode="auto">
          <a:xfrm>
            <a:off x="3054277" y="859004"/>
            <a:ext cx="5260768" cy="508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5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8779C-D9A7-4895-B4AE-70FA5E06FAB9}"/>
              </a:ext>
            </a:extLst>
          </p:cNvPr>
          <p:cNvSpPr txBox="1"/>
          <p:nvPr/>
        </p:nvSpPr>
        <p:spPr>
          <a:xfrm>
            <a:off x="2801673" y="145890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Память о войне 20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DD290-E913-4C82-97B4-7145138E2C28}"/>
              </a:ext>
            </a:extLst>
          </p:cNvPr>
          <p:cNvSpPr txBox="1"/>
          <p:nvPr/>
        </p:nvSpPr>
        <p:spPr>
          <a:xfrm>
            <a:off x="2534280" y="1673349"/>
            <a:ext cx="8229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Братская могила советских воинов и партизан в Гродно, расположенная у входа в парк </a:t>
            </a:r>
            <a:r>
              <a:rPr lang="ru-RU" sz="40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Жилибера</a:t>
            </a: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Открыт в 1949 году.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3610D2B-2703-4078-9BAB-B577F8F59D97}"/>
              </a:ext>
            </a:extLst>
          </p:cNvPr>
          <p:cNvSpPr/>
          <p:nvPr/>
        </p:nvSpPr>
        <p:spPr>
          <a:xfrm>
            <a:off x="555937" y="6241671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5FB95B1C-6514-44F5-B6C4-543F1A518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3823F-D577-4A61-9171-40A59A137BA3}"/>
              </a:ext>
            </a:extLst>
          </p:cNvPr>
          <p:cNvSpPr txBox="1"/>
          <p:nvPr/>
        </p:nvSpPr>
        <p:spPr>
          <a:xfrm>
            <a:off x="3467595" y="5780782"/>
            <a:ext cx="6103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Мемориал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Вечный огонь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Вечный огонь, памятник, мемориал, Беларусь, Гродно, Парк имени Ж.Э.  Жилибера — Яндекс Карты">
            <a:extLst>
              <a:ext uri="{FF2B5EF4-FFF2-40B4-BE49-F238E27FC236}">
                <a16:creationId xmlns:a16="http://schemas.microsoft.com/office/drawing/2014/main" id="{10DC18CA-CC3D-4FAA-81B4-5E8DE44A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97" y="424543"/>
            <a:ext cx="7200405" cy="540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0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8BA18-7149-40D0-B445-585A5AC45A78}"/>
              </a:ext>
            </a:extLst>
          </p:cNvPr>
          <p:cNvSpPr txBox="1"/>
          <p:nvPr/>
        </p:nvSpPr>
        <p:spPr>
          <a:xfrm>
            <a:off x="2801673" y="145890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Память о войне 30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3B82A-B82D-44A5-B9EE-B431A45BA42C}"/>
              </a:ext>
            </a:extLst>
          </p:cNvPr>
          <p:cNvSpPr txBox="1"/>
          <p:nvPr/>
        </p:nvSpPr>
        <p:spPr>
          <a:xfrm>
            <a:off x="866900" y="1826405"/>
            <a:ext cx="111153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насыпь с проложенными на ней тропинками и лестницами, по которым можно взойти на вершину. Для его возведения была взята земля с братских могил героев СССР из каждого района Гродненской области (всего 83 места).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ABE10BB-028A-4FAD-8169-F02B00ECC763}"/>
              </a:ext>
            </a:extLst>
          </p:cNvPr>
          <p:cNvSpPr/>
          <p:nvPr/>
        </p:nvSpPr>
        <p:spPr>
          <a:xfrm>
            <a:off x="277968" y="6149044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6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386ACAB8-2152-46DD-A688-7DAB73FD59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81286-0327-4527-847E-8FD314AE012A}"/>
              </a:ext>
            </a:extLst>
          </p:cNvPr>
          <p:cNvSpPr txBox="1"/>
          <p:nvPr/>
        </p:nvSpPr>
        <p:spPr>
          <a:xfrm>
            <a:off x="2899898" y="5716607"/>
            <a:ext cx="6103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Мемориальный комплекс Курган славы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Обелиски великого подвига: «Курган Славы» в Гродно">
            <a:extLst>
              <a:ext uri="{FF2B5EF4-FFF2-40B4-BE49-F238E27FC236}">
                <a16:creationId xmlns:a16="http://schemas.microsoft.com/office/drawing/2014/main" id="{F69D3333-51D6-4B8E-B17C-3C2C5E38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86" y="602784"/>
            <a:ext cx="7220940" cy="481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4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CBE5D-9DC2-490B-92C7-A48AA5FDA47D}"/>
              </a:ext>
            </a:extLst>
          </p:cNvPr>
          <p:cNvSpPr txBox="1"/>
          <p:nvPr/>
        </p:nvSpPr>
        <p:spPr>
          <a:xfrm>
            <a:off x="2819486" y="50552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Память о войне 40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7A9AB-944B-4314-9812-E225700ADAB0}"/>
              </a:ext>
            </a:extLst>
          </p:cNvPr>
          <p:cNvSpPr txBox="1"/>
          <p:nvPr/>
        </p:nvSpPr>
        <p:spPr>
          <a:xfrm>
            <a:off x="1293112" y="2034716"/>
            <a:ext cx="100003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 на улице Советских пограничников 22 июня 2004 года в память о воинах, сражавшихся с немецко-фашистскими захватчиками в первые дни войны. 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C1501AD-CD8C-4228-9D19-7CA34AB36C13}"/>
              </a:ext>
            </a:extLst>
          </p:cNvPr>
          <p:cNvSpPr/>
          <p:nvPr/>
        </p:nvSpPr>
        <p:spPr>
          <a:xfrm>
            <a:off x="550904" y="6149044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1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FBC4A3FE-DEA0-4322-AA00-4BC2650D5B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2813098" y="6098658"/>
            <a:ext cx="6103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Памятник пограничникам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Памятник советским пограничникам, изготовление памятников и надгробий,  Беларусь, Гродно, улица Поповича — Яндекс Карты">
            <a:extLst>
              <a:ext uri="{FF2B5EF4-FFF2-40B4-BE49-F238E27FC236}">
                <a16:creationId xmlns:a16="http://schemas.microsoft.com/office/drawing/2014/main" id="{12F5278A-6E16-4C44-8D94-5869171D6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20000"/>
          <a:stretch/>
        </p:blipFill>
        <p:spPr bwMode="auto">
          <a:xfrm>
            <a:off x="2646843" y="273132"/>
            <a:ext cx="6105460" cy="5694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5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1863324" y="1860592"/>
            <a:ext cx="96071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Находится у здания главного корпуса Гродненского государственного университета им. Янки Купалы на улице Ожешко. Был установлен в 1965 году.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E38D-5D7A-4E78-A588-5EBB3F2B47D8}"/>
              </a:ext>
            </a:extLst>
          </p:cNvPr>
          <p:cNvSpPr txBox="1"/>
          <p:nvPr/>
        </p:nvSpPr>
        <p:spPr>
          <a:xfrm>
            <a:off x="2819486" y="50552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Люди 10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F5AA0DF-8699-40E9-96CA-A53831D6989C}"/>
              </a:ext>
            </a:extLst>
          </p:cNvPr>
          <p:cNvSpPr/>
          <p:nvPr/>
        </p:nvSpPr>
        <p:spPr>
          <a:xfrm>
            <a:off x="555937" y="6241671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3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A8FEFBB4-07C2-4BF1-95DE-25C899ECCDA3}"/>
              </a:ext>
            </a:extLst>
          </p:cNvPr>
          <p:cNvSpPr txBox="1">
            <a:spLocks noChangeAspect="1"/>
          </p:cNvSpPr>
          <p:nvPr/>
        </p:nvSpPr>
        <p:spPr>
          <a:xfrm>
            <a:off x="2040353" y="1201189"/>
            <a:ext cx="3229326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Современные</a:t>
            </a:r>
          </a:p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памятники</a:t>
            </a:r>
          </a:p>
        </p:txBody>
      </p:sp>
      <p:sp>
        <p:nvSpPr>
          <p:cNvPr id="7" name="TextBox 6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F64A84D1-B4D4-4261-AA12-87BBD1261AD2}"/>
              </a:ext>
            </a:extLst>
          </p:cNvPr>
          <p:cNvSpPr txBox="1">
            <a:spLocks noChangeAspect="1"/>
          </p:cNvSpPr>
          <p:nvPr/>
        </p:nvSpPr>
        <p:spPr>
          <a:xfrm>
            <a:off x="2040353" y="2481995"/>
            <a:ext cx="3229326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Память о войне</a:t>
            </a:r>
          </a:p>
        </p:txBody>
      </p:sp>
      <p:sp>
        <p:nvSpPr>
          <p:cNvPr id="8" name="TextBox 7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896B45D0-7199-4746-B336-7F0495AA308B}"/>
              </a:ext>
            </a:extLst>
          </p:cNvPr>
          <p:cNvSpPr txBox="1">
            <a:spLocks noChangeAspect="1"/>
          </p:cNvSpPr>
          <p:nvPr/>
        </p:nvSpPr>
        <p:spPr>
          <a:xfrm>
            <a:off x="2040353" y="3894837"/>
            <a:ext cx="3229326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Люди</a:t>
            </a:r>
          </a:p>
        </p:txBody>
      </p:sp>
      <p:sp>
        <p:nvSpPr>
          <p:cNvPr id="9" name="TextBox 8">
            <a:hlinkClick r:id="rId4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5687A1D6-EF10-4873-B113-21A8BD1E1FB2}"/>
              </a:ext>
            </a:extLst>
          </p:cNvPr>
          <p:cNvSpPr txBox="1">
            <a:spLocks noChangeAspect="1"/>
          </p:cNvSpPr>
          <p:nvPr/>
        </p:nvSpPr>
        <p:spPr>
          <a:xfrm>
            <a:off x="5908609" y="120118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4" action="ppaction://hlinksldjump"/>
              </a:rPr>
              <a:t>10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0" name="TextBox 9">
            <a:hlinkClick r:id="rId5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E0EDFC8-20BA-4A73-B23C-4F05AC482C7D}"/>
              </a:ext>
            </a:extLst>
          </p:cNvPr>
          <p:cNvSpPr txBox="1">
            <a:spLocks noChangeAspect="1"/>
          </p:cNvSpPr>
          <p:nvPr/>
        </p:nvSpPr>
        <p:spPr>
          <a:xfrm>
            <a:off x="5908609" y="2481995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6" action="ppaction://hlinksldjump"/>
              </a:rPr>
              <a:t>10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39C1498-9FE3-4040-99B5-5E9F4F0206F4}"/>
              </a:ext>
            </a:extLst>
          </p:cNvPr>
          <p:cNvSpPr txBox="1">
            <a:spLocks noChangeAspect="1"/>
          </p:cNvSpPr>
          <p:nvPr/>
        </p:nvSpPr>
        <p:spPr>
          <a:xfrm>
            <a:off x="5908609" y="3894837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7" action="ppaction://hlinksldjump"/>
              </a:rPr>
              <a:t>10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>
            <a:hlinkClick r:id="rId8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0C1E5CC-113C-41D8-95D8-047BFC09A95B}"/>
              </a:ext>
            </a:extLst>
          </p:cNvPr>
          <p:cNvSpPr txBox="1">
            <a:spLocks noChangeAspect="1"/>
          </p:cNvSpPr>
          <p:nvPr/>
        </p:nvSpPr>
        <p:spPr>
          <a:xfrm>
            <a:off x="7310032" y="120118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5" action="ppaction://hlinksldjump"/>
              </a:rPr>
              <a:t>20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>
            <a:hlinkClick r:id="rId5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76C38FF-E518-469B-A3BB-3DCA7EB24325}"/>
              </a:ext>
            </a:extLst>
          </p:cNvPr>
          <p:cNvSpPr txBox="1">
            <a:spLocks noChangeAspect="1"/>
          </p:cNvSpPr>
          <p:nvPr/>
        </p:nvSpPr>
        <p:spPr>
          <a:xfrm>
            <a:off x="8760495" y="120118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9" action="ppaction://hlinksldjump"/>
              </a:rPr>
              <a:t>30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Box 14">
            <a:hlinkClick r:id="rId10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CE1671A-4236-46C6-BEC2-71A0C453C5D6}"/>
              </a:ext>
            </a:extLst>
          </p:cNvPr>
          <p:cNvSpPr txBox="1">
            <a:spLocks noChangeAspect="1"/>
          </p:cNvSpPr>
          <p:nvPr/>
        </p:nvSpPr>
        <p:spPr>
          <a:xfrm>
            <a:off x="10193213" y="120118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1" action="ppaction://hlinksldjump"/>
              </a:rPr>
              <a:t>40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6" name="TextBox 15">
            <a:hlinkClick r:id="rId6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A97DFACA-CE3A-4349-AC80-144B2F61A628}"/>
              </a:ext>
            </a:extLst>
          </p:cNvPr>
          <p:cNvSpPr txBox="1">
            <a:spLocks noChangeAspect="1"/>
          </p:cNvSpPr>
          <p:nvPr/>
        </p:nvSpPr>
        <p:spPr>
          <a:xfrm>
            <a:off x="7310032" y="2481995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2" action="ppaction://hlinksldjump"/>
              </a:rPr>
              <a:t>20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8" name="TextBox 17">
            <a:hlinkClick r:id="rId8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A6AB804-3A05-45EB-AC6C-5E931EFD526A}"/>
              </a:ext>
            </a:extLst>
          </p:cNvPr>
          <p:cNvSpPr txBox="1">
            <a:spLocks noChangeAspect="1"/>
          </p:cNvSpPr>
          <p:nvPr/>
        </p:nvSpPr>
        <p:spPr>
          <a:xfrm>
            <a:off x="8760495" y="2481995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3" action="ppaction://hlinksldjump"/>
              </a:rPr>
              <a:t>30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9" name="TextBox 18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BB1CD20-9E3C-412B-A719-884FB452F867}"/>
              </a:ext>
            </a:extLst>
          </p:cNvPr>
          <p:cNvSpPr txBox="1">
            <a:spLocks noChangeAspect="1"/>
          </p:cNvSpPr>
          <p:nvPr/>
        </p:nvSpPr>
        <p:spPr>
          <a:xfrm>
            <a:off x="10151647" y="2481995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4" action="ppaction://hlinksldjump"/>
              </a:rPr>
              <a:t>40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0" name="TextBox 19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FAC5206-285E-4284-A02A-451D2E4C3A92}"/>
              </a:ext>
            </a:extLst>
          </p:cNvPr>
          <p:cNvSpPr txBox="1">
            <a:spLocks noChangeAspect="1"/>
          </p:cNvSpPr>
          <p:nvPr/>
        </p:nvSpPr>
        <p:spPr>
          <a:xfrm>
            <a:off x="7310032" y="3894837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5" action="ppaction://hlinksldjump"/>
              </a:rPr>
              <a:t>20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1" name="TextBox 20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2FEE781-AB6E-494D-85F6-25F122112640}"/>
              </a:ext>
            </a:extLst>
          </p:cNvPr>
          <p:cNvSpPr txBox="1">
            <a:spLocks noChangeAspect="1"/>
          </p:cNvSpPr>
          <p:nvPr/>
        </p:nvSpPr>
        <p:spPr>
          <a:xfrm>
            <a:off x="8760495" y="3909385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6" action="ppaction://hlinksldjump"/>
              </a:rPr>
              <a:t>30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2" name="TextBox 21">
            <a:hlinkClick r:id="" action="ppaction://noaction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8F36955D-D971-44E6-BB7B-82D1D459E8F4}"/>
              </a:ext>
            </a:extLst>
          </p:cNvPr>
          <p:cNvSpPr txBox="1">
            <a:spLocks noChangeAspect="1"/>
          </p:cNvSpPr>
          <p:nvPr/>
        </p:nvSpPr>
        <p:spPr>
          <a:xfrm>
            <a:off x="10151647" y="3892759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  <a:hlinkClick r:id="rId17" action="ppaction://hlinksldjump"/>
              </a:rPr>
              <a:t>40</a:t>
            </a:r>
            <a:endParaRPr lang="ru-RU" sz="4800" b="1" dirty="0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D64441-2F3D-4257-8DED-240439743EEF}"/>
              </a:ext>
            </a:extLst>
          </p:cNvPr>
          <p:cNvSpPr txBox="1"/>
          <p:nvPr/>
        </p:nvSpPr>
        <p:spPr>
          <a:xfrm>
            <a:off x="332510" y="5018539"/>
            <a:ext cx="8427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Выбери категорию. 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Наведи курсор на кнопку с баллами и нажми её. Прочитай вопрос. После ответа нажми на                               и проверь свой ответ.</a:t>
            </a:r>
          </a:p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Для возвращения на игровое поле нажми на картинку </a:t>
            </a:r>
          </a:p>
        </p:txBody>
      </p:sp>
      <p:pic>
        <p:nvPicPr>
          <p:cNvPr id="23" name="Рисунок 22">
            <a:hlinkClick r:id="rId18" action="ppaction://hlinksldjump"/>
            <a:extLst>
              <a:ext uri="{FF2B5EF4-FFF2-40B4-BE49-F238E27FC236}">
                <a16:creationId xmlns:a16="http://schemas.microsoft.com/office/drawing/2014/main" id="{959FC2FA-C329-47BC-B655-611C50F177A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231">
            <a:off x="6326535" y="5757109"/>
            <a:ext cx="429733" cy="963089"/>
          </a:xfrm>
          <a:prstGeom prst="rect">
            <a:avLst/>
          </a:prstGeom>
        </p:spPr>
      </p:pic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7280E3CC-F056-47E3-8312-303DA2E4F692}"/>
              </a:ext>
            </a:extLst>
          </p:cNvPr>
          <p:cNvSpPr/>
          <p:nvPr/>
        </p:nvSpPr>
        <p:spPr>
          <a:xfrm>
            <a:off x="2330737" y="5480204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FBC4A3FE-DEA0-4322-AA00-4BC2650D5B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2813098" y="6273225"/>
            <a:ext cx="6103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Памятник Я. Купале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Памятник Янке Купале в Гродно">
            <a:extLst>
              <a:ext uri="{FF2B5EF4-FFF2-40B4-BE49-F238E27FC236}">
                <a16:creationId xmlns:a16="http://schemas.microsoft.com/office/drawing/2014/main" id="{9E1094B7-E6A5-47B1-BC58-25E79ECA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12" y="217437"/>
            <a:ext cx="3599527" cy="603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4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1935678" y="1626919"/>
            <a:ext cx="94646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Памятник полководцу находится на пересечении улиц Давида Городенского и Замковой, установили его летом 2018 года к ХII Фестивалю национальных культур.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E38D-5D7A-4E78-A588-5EBB3F2B47D8}"/>
              </a:ext>
            </a:extLst>
          </p:cNvPr>
          <p:cNvSpPr txBox="1"/>
          <p:nvPr/>
        </p:nvSpPr>
        <p:spPr>
          <a:xfrm>
            <a:off x="2819486" y="50552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Люди 20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EB45367-BF5B-4F23-9DD1-3CE6B40B6D75}"/>
              </a:ext>
            </a:extLst>
          </p:cNvPr>
          <p:cNvSpPr/>
          <p:nvPr/>
        </p:nvSpPr>
        <p:spPr>
          <a:xfrm>
            <a:off x="555937" y="6241671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1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FBC4A3FE-DEA0-4322-AA00-4BC2650D5B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2813098" y="6098658"/>
            <a:ext cx="7007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Памятник Давиду Городенскому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0F5E82E-DA49-41E7-8BBA-6528AC5D1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6"/>
          <a:stretch/>
        </p:blipFill>
        <p:spPr bwMode="auto">
          <a:xfrm>
            <a:off x="3158836" y="174567"/>
            <a:ext cx="5199413" cy="5803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1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1893012" y="1745673"/>
            <a:ext cx="95477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Деревянная статуя, установленная рядом с мостом, ведущим в Старый замок. Именно этот человек заложил строительство замка во время своего правления.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E38D-5D7A-4E78-A588-5EBB3F2B47D8}"/>
              </a:ext>
            </a:extLst>
          </p:cNvPr>
          <p:cNvSpPr txBox="1"/>
          <p:nvPr/>
        </p:nvSpPr>
        <p:spPr>
          <a:xfrm>
            <a:off x="2819486" y="50552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Люди 30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952947D-1F84-4A48-A9D0-E98C53CB222A}"/>
              </a:ext>
            </a:extLst>
          </p:cNvPr>
          <p:cNvSpPr/>
          <p:nvPr/>
        </p:nvSpPr>
        <p:spPr>
          <a:xfrm>
            <a:off x="555937" y="6241671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2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FBC4A3FE-DEA0-4322-AA00-4BC2650D5B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2813098" y="6098658"/>
            <a:ext cx="6103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Памятник князю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Витовту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Памятник Витовту в Гродно">
            <a:extLst>
              <a:ext uri="{FF2B5EF4-FFF2-40B4-BE49-F238E27FC236}">
                <a16:creationId xmlns:a16="http://schemas.microsoft.com/office/drawing/2014/main" id="{E746BAB0-B661-4872-B528-B5CCFE96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91" y="278408"/>
            <a:ext cx="4705721" cy="565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1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1459563" y="2196935"/>
            <a:ext cx="10414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Этот памятник установлен в честь писательницы, которая 16 лет прожила в Гродно. В её честь названа улица, на которой находится главный корпус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ГрГУ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имени Я. Купалы.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E38D-5D7A-4E78-A588-5EBB3F2B47D8}"/>
              </a:ext>
            </a:extLst>
          </p:cNvPr>
          <p:cNvSpPr txBox="1"/>
          <p:nvPr/>
        </p:nvSpPr>
        <p:spPr>
          <a:xfrm>
            <a:off x="2819486" y="50552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Люди 40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A514F48-2430-4B5F-9FFE-B3D400BB3283}"/>
              </a:ext>
            </a:extLst>
          </p:cNvPr>
          <p:cNvSpPr/>
          <p:nvPr/>
        </p:nvSpPr>
        <p:spPr>
          <a:xfrm>
            <a:off x="555937" y="6241671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0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FBC4A3FE-DEA0-4322-AA00-4BC2650D5B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A74D3-9878-4E74-B216-0EF41B94186A}"/>
              </a:ext>
            </a:extLst>
          </p:cNvPr>
          <p:cNvSpPr txBox="1"/>
          <p:nvPr/>
        </p:nvSpPr>
        <p:spPr>
          <a:xfrm>
            <a:off x="2813098" y="6098658"/>
            <a:ext cx="6103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Памятник Элизе Ожешко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Памятник Элизе Ожешко в Гродно">
            <a:extLst>
              <a:ext uri="{FF2B5EF4-FFF2-40B4-BE49-F238E27FC236}">
                <a16:creationId xmlns:a16="http://schemas.microsoft.com/office/drawing/2014/main" id="{F996EE91-5DDC-4EA5-9419-A927DF7D8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6754" r="13444" b="5091"/>
          <a:stretch/>
        </p:blipFill>
        <p:spPr bwMode="auto">
          <a:xfrm>
            <a:off x="3054277" y="52930"/>
            <a:ext cx="6103916" cy="604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44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63598-DF07-4EAF-989C-574B5EF628BB}"/>
              </a:ext>
            </a:extLst>
          </p:cNvPr>
          <p:cNvSpPr txBox="1"/>
          <p:nvPr/>
        </p:nvSpPr>
        <p:spPr>
          <a:xfrm>
            <a:off x="1888176" y="622267"/>
            <a:ext cx="967839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Использованные источники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Нулевой километр.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  <a:hlinkClick r:id="rId3"/>
              </a:rPr>
              <a:t>https://media.grodno.in/source/photos/2017/01/25/img-4918-m.jpg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Памятник </a:t>
            </a:r>
            <a:r>
              <a:rPr lang="ru-RU" sz="1400" dirty="0" err="1">
                <a:latin typeface="Georgia" panose="02040502050405020303" pitchFamily="18" charset="0"/>
              </a:rPr>
              <a:t>Жилиберу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en-US" sz="1400" dirty="0">
                <a:latin typeface="Georgia" panose="02040502050405020303" pitchFamily="18" charset="0"/>
                <a:hlinkClick r:id="rId4"/>
              </a:rPr>
              <a:t>https://media.grodno.in/source/photos/2016/07/12/img-5199-m.jpg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Аллея кино. </a:t>
            </a:r>
            <a:r>
              <a:rPr lang="en-US" sz="1400" dirty="0">
                <a:latin typeface="Georgia" panose="02040502050405020303" pitchFamily="18" charset="0"/>
                <a:hlinkClick r:id="rId5"/>
              </a:rPr>
              <a:t>https://media.grodno.in/source/photos/2016/09/17/img-3806-m.jpg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Стелла 850-летия Гродно. </a:t>
            </a:r>
            <a:r>
              <a:rPr lang="en-US" sz="1400" dirty="0">
                <a:latin typeface="Georgia" panose="02040502050405020303" pitchFamily="18" charset="0"/>
                <a:hlinkClick r:id="rId6"/>
              </a:rPr>
              <a:t>https://media.grodno.in/source/photos/2016/10/18/img-7763-md7b1519a_6x4.jpg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Танк. </a:t>
            </a:r>
            <a:r>
              <a:rPr lang="en-US" sz="1400" dirty="0">
                <a:latin typeface="Georgia" panose="02040502050405020303" pitchFamily="18" charset="0"/>
                <a:hlinkClick r:id="rId7"/>
              </a:rPr>
              <a:t>https://media.grodno.in/source/photos/2016/10/21/bcb8d-12e5bbf4996c3d4e7ba4c85130d2cbb5f737708ab3834e95d3pimgpsh-fullsize-distrc1ec1f70_6x4.jpg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Вечный огонь.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  <a:hlinkClick r:id="rId8"/>
              </a:rPr>
              <a:t>https://avatars.mds.yandex.net/get-altay/1871297/2a0000016ae2f8a45dc88d5db51fa6c95b8e/XXL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Курган славы </a:t>
            </a:r>
            <a:r>
              <a:rPr lang="en-US" sz="1400" dirty="0">
                <a:latin typeface="Georgia" panose="02040502050405020303" pitchFamily="18" charset="0"/>
                <a:hlinkClick r:id="rId9"/>
              </a:rPr>
              <a:t>https://www.sb.by/upload/iblock/10a/10a21ded79104b302ac2ad6bb4188c62.jpg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Памятник пограничникам. </a:t>
            </a:r>
            <a:r>
              <a:rPr lang="en-US" sz="1400" dirty="0">
                <a:latin typeface="Georgia" panose="02040502050405020303" pitchFamily="18" charset="0"/>
                <a:hlinkClick r:id="rId10"/>
              </a:rPr>
              <a:t>https://avatars.mds.yandex.net/get-altay/1595534/2a0000016cf6ed84740cb7827189d443a91b/XXXL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Памятник Я. Купала. </a:t>
            </a:r>
            <a:r>
              <a:rPr lang="en-US" sz="1400" dirty="0">
                <a:latin typeface="Georgia" panose="02040502050405020303" pitchFamily="18" charset="0"/>
                <a:hlinkClick r:id="rId11"/>
              </a:rPr>
              <a:t>https://media.grodno.in/source/photos/2017/03/03/img-2331-mac29f3f2_3x5.jpg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Памятник Д. Городенский. </a:t>
            </a:r>
            <a:r>
              <a:rPr lang="en-US" sz="1400" dirty="0">
                <a:latin typeface="Georgia" panose="02040502050405020303" pitchFamily="18" charset="0"/>
                <a:hlinkClick r:id="rId12"/>
              </a:rPr>
              <a:t>https://media.grodno.in/source/photos/2018/06/28/tghmck-6or4ce39b4f8_3x4.jpg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Памятник </a:t>
            </a:r>
            <a:r>
              <a:rPr lang="ru-RU" sz="1400" dirty="0" err="1">
                <a:latin typeface="Georgia" panose="02040502050405020303" pitchFamily="18" charset="0"/>
              </a:rPr>
              <a:t>Витовт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en-US" sz="1400" dirty="0">
                <a:latin typeface="Georgia" panose="02040502050405020303" pitchFamily="18" charset="0"/>
                <a:hlinkClick r:id="rId13"/>
              </a:rPr>
              <a:t>https://media.grodno.in/source/photos/2016/10/18/img-7841-m9006c2cf_5x6.jpg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Памятник Э. Ожешко. </a:t>
            </a:r>
            <a:r>
              <a:rPr lang="en-US" sz="1400" dirty="0">
                <a:latin typeface="Georgia" panose="02040502050405020303" pitchFamily="18" charset="0"/>
                <a:hlinkClick r:id="rId14"/>
              </a:rPr>
              <a:t>https://media.grodno.in/source/photos/2017/03/03/img-2308-m.jpg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Герб города Гродно. </a:t>
            </a:r>
            <a:r>
              <a:rPr lang="en-US" sz="1400" dirty="0">
                <a:latin typeface="Georgia" panose="02040502050405020303" pitchFamily="18" charset="0"/>
                <a:hlinkClick r:id="rId15"/>
              </a:rPr>
              <a:t>https://upload.wikimedia.org/wikipedia/commons/thumb/6/65/Coat_of_arms_of_Hrodna.svg/1200px-Coat_of_arms_of_Hrodna.svg.png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Перо. </a:t>
            </a:r>
            <a:r>
              <a:rPr lang="en-US" sz="1400" dirty="0">
                <a:latin typeface="Georgia" panose="02040502050405020303" pitchFamily="18" charset="0"/>
                <a:hlinkClick r:id="rId16"/>
              </a:rPr>
              <a:t>https://img2.freepng.ru/20181116/kwi/kisspng-feather-portable-network-graphics-image-drawing-bi-yellow-feather-png-5bef12bd40c204.4131746315423945572653.jpg</a:t>
            </a:r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87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DFC2A-DAF6-47A0-A01F-8529411DF2E5}"/>
              </a:ext>
            </a:extLst>
          </p:cNvPr>
          <p:cNvSpPr txBox="1"/>
          <p:nvPr/>
        </p:nvSpPr>
        <p:spPr>
          <a:xfrm>
            <a:off x="3045228" y="55485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Современные памятники 10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1F7DD-0FFB-4563-AF96-B96044C802C1}"/>
              </a:ext>
            </a:extLst>
          </p:cNvPr>
          <p:cNvSpPr txBox="1"/>
          <p:nvPr/>
        </p:nvSpPr>
        <p:spPr>
          <a:xfrm>
            <a:off x="2040354" y="1601488"/>
            <a:ext cx="93803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Этот памятник был установлен в 2003 году на площади Ленина. Официально считается центром города. На одной стороне памятника изображён олень святого </a:t>
            </a:r>
            <a:r>
              <a:rPr lang="ru-RU" sz="40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Губерта</a:t>
            </a: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а на противоположной – бронзовый зубр. </a:t>
            </a:r>
            <a:endParaRPr lang="ru-RU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4BF1059-8F80-44C2-A21B-D499B5BB3141}"/>
              </a:ext>
            </a:extLst>
          </p:cNvPr>
          <p:cNvSpPr/>
          <p:nvPr/>
        </p:nvSpPr>
        <p:spPr>
          <a:xfrm>
            <a:off x="739443" y="5974477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8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2050" name="Picture 2" descr="Нулевой километр в Гродно">
            <a:extLst>
              <a:ext uri="{FF2B5EF4-FFF2-40B4-BE49-F238E27FC236}">
                <a16:creationId xmlns:a16="http://schemas.microsoft.com/office/drawing/2014/main" id="{E2971875-9570-42FD-AAEE-9533CC20E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8" t="20848" r="5825"/>
          <a:stretch/>
        </p:blipFill>
        <p:spPr bwMode="auto">
          <a:xfrm>
            <a:off x="2926080" y="116870"/>
            <a:ext cx="5985164" cy="5818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268DD-26B5-4117-A322-D54F0EF42346}"/>
              </a:ext>
            </a:extLst>
          </p:cNvPr>
          <p:cNvSpPr txBox="1"/>
          <p:nvPr/>
        </p:nvSpPr>
        <p:spPr>
          <a:xfrm>
            <a:off x="3283527" y="6139534"/>
            <a:ext cx="6101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Нулевой километр 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id="{2D8987C5-858E-4AE2-89D0-B29464E97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94" y="4247678"/>
            <a:ext cx="974615" cy="21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4A1AD-9C05-47A1-B321-5F1473E739C4}"/>
              </a:ext>
            </a:extLst>
          </p:cNvPr>
          <p:cNvSpPr txBox="1"/>
          <p:nvPr/>
        </p:nvSpPr>
        <p:spPr>
          <a:xfrm>
            <a:off x="3045228" y="55485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Современные памятники 20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6C778-294E-4284-9E09-6FB67B757095}"/>
              </a:ext>
            </a:extLst>
          </p:cNvPr>
          <p:cNvSpPr txBox="1"/>
          <p:nvPr/>
        </p:nvSpPr>
        <p:spPr>
          <a:xfrm>
            <a:off x="1662545" y="1901078"/>
            <a:ext cx="99087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памятник установлен в 2007 году возле входа в парк в честь знаменитого учёного-натуралиста и врача из Франции.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3B91D86-350D-4C20-8A01-B5299DAAF737}"/>
              </a:ext>
            </a:extLst>
          </p:cNvPr>
          <p:cNvSpPr/>
          <p:nvPr/>
        </p:nvSpPr>
        <p:spPr>
          <a:xfrm>
            <a:off x="739443" y="5974477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B9335486-7D10-4E27-B225-3085D375F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9236275-8EAE-41AF-9A4A-C7E3BE015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r="45053"/>
          <a:stretch/>
        </p:blipFill>
        <p:spPr bwMode="auto">
          <a:xfrm>
            <a:off x="3861688" y="155691"/>
            <a:ext cx="4101905" cy="6504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46900-12F3-430C-B31F-8E6EEEB1B72D}"/>
              </a:ext>
            </a:extLst>
          </p:cNvPr>
          <p:cNvSpPr txBox="1"/>
          <p:nvPr/>
        </p:nvSpPr>
        <p:spPr>
          <a:xfrm>
            <a:off x="3045229" y="6273225"/>
            <a:ext cx="6101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Памятник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Жилиберу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A2DBF-F816-4BD5-92B1-C3057011C050}"/>
              </a:ext>
            </a:extLst>
          </p:cNvPr>
          <p:cNvSpPr txBox="1"/>
          <p:nvPr/>
        </p:nvSpPr>
        <p:spPr>
          <a:xfrm>
            <a:off x="3045228" y="554858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Современные памятники 30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5A4C3-0D2D-4EA8-A410-DC6F096EEC94}"/>
              </a:ext>
            </a:extLst>
          </p:cNvPr>
          <p:cNvSpPr txBox="1"/>
          <p:nvPr/>
        </p:nvSpPr>
        <p:spPr>
          <a:xfrm>
            <a:off x="2116564" y="1418641"/>
            <a:ext cx="9250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Открытие этого памятника состоялось 17 сентября 2016 года и было приурочено к 888-му дню рождения города. Его цель – увековечить исторические моменты города, связанные с кинематографом.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2957686-26F7-4731-A624-F6E3E62251B6}"/>
              </a:ext>
            </a:extLst>
          </p:cNvPr>
          <p:cNvSpPr/>
          <p:nvPr/>
        </p:nvSpPr>
        <p:spPr>
          <a:xfrm>
            <a:off x="739443" y="5974477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1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B9335486-7D10-4E27-B225-3085D375F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9" y="4324623"/>
            <a:ext cx="974615" cy="2184243"/>
          </a:xfrm>
          <a:prstGeom prst="rect">
            <a:avLst/>
          </a:prstGeom>
        </p:spPr>
      </p:pic>
      <p:pic>
        <p:nvPicPr>
          <p:cNvPr id="2" name="Picture 2" descr="Аллея кино в Гродно">
            <a:extLst>
              <a:ext uri="{FF2B5EF4-FFF2-40B4-BE49-F238E27FC236}">
                <a16:creationId xmlns:a16="http://schemas.microsoft.com/office/drawing/2014/main" id="{4F967B97-DB71-452E-BFC9-3FB6C8FC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4" y="498763"/>
            <a:ext cx="8123021" cy="5418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5D82A6-26E1-429B-A183-129C3355125A}"/>
              </a:ext>
            </a:extLst>
          </p:cNvPr>
          <p:cNvSpPr txBox="1"/>
          <p:nvPr/>
        </p:nvSpPr>
        <p:spPr>
          <a:xfrm>
            <a:off x="3283527" y="6139534"/>
            <a:ext cx="6101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Аллея кино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3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Гродно — Википедия">
            <a:extLst>
              <a:ext uri="{FF2B5EF4-FFF2-40B4-BE49-F238E27FC236}">
                <a16:creationId xmlns:a16="http://schemas.microsoft.com/office/drawing/2014/main" id="{2ADC3EFE-A46B-4F59-8E74-EAE60A9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353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1A361-DE86-434A-ABCC-11E9B941D114}"/>
              </a:ext>
            </a:extLst>
          </p:cNvPr>
          <p:cNvSpPr/>
          <p:nvPr/>
        </p:nvSpPr>
        <p:spPr>
          <a:xfrm>
            <a:off x="9930938" y="6508866"/>
            <a:ext cx="2261062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Медяновская М.С.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4B044-92B5-469C-A7B0-AC8F9FF26692}"/>
              </a:ext>
            </a:extLst>
          </p:cNvPr>
          <p:cNvSpPr txBox="1"/>
          <p:nvPr/>
        </p:nvSpPr>
        <p:spPr>
          <a:xfrm>
            <a:off x="2801673" y="145890"/>
            <a:ext cx="76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Современные памятники 40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E61BB-A0B2-47D8-8B35-71028C37AD9B}"/>
              </a:ext>
            </a:extLst>
          </p:cNvPr>
          <p:cNvSpPr txBox="1"/>
          <p:nvPr/>
        </p:nvSpPr>
        <p:spPr>
          <a:xfrm>
            <a:off x="1799174" y="876555"/>
            <a:ext cx="9458634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памятник представляет собой </a:t>
            </a:r>
          </a:p>
          <a:p>
            <a:pPr indent="85725" algn="just"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стелы высотой 31 метр. Они объединены вверху символическим гербом из литого стекла. На нём изображено число «850» на красно-зелёном фоне. У основания памятника установлены две кованные фигуры из меди. «Мужество» и «Гостеприимство». 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5B5CF04-518F-43FC-85C6-EC8612D70A11}"/>
              </a:ext>
            </a:extLst>
          </p:cNvPr>
          <p:cNvSpPr/>
          <p:nvPr/>
        </p:nvSpPr>
        <p:spPr>
          <a:xfrm>
            <a:off x="555937" y="6241671"/>
            <a:ext cx="1484416" cy="5343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11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937</Words>
  <Application>Microsoft Office PowerPoint</Application>
  <PresentationFormat>Широкоэкранный</PresentationFormat>
  <Paragraphs>110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4</cp:revision>
  <dcterms:created xsi:type="dcterms:W3CDTF">2022-03-20T18:06:23Z</dcterms:created>
  <dcterms:modified xsi:type="dcterms:W3CDTF">2022-11-04T05:38:02Z</dcterms:modified>
</cp:coreProperties>
</file>